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1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265" autoAdjust="0"/>
    <p:restoredTop sz="94660"/>
  </p:normalViewPr>
  <p:slideViewPr>
    <p:cSldViewPr>
      <p:cViewPr varScale="1">
        <p:scale>
          <a:sx n="65" d="100"/>
          <a:sy n="65" d="100"/>
        </p:scale>
        <p:origin x="-138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2017/10/20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3900" y="357166"/>
            <a:ext cx="7200000" cy="182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643182"/>
            <a:ext cx="7200000" cy="146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7200000" cy="15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14346" y="1643050"/>
            <a:ext cx="4393956" cy="484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3267" y="1753005"/>
            <a:ext cx="5237889" cy="289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0"/>
            <a:ext cx="7200000" cy="31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-285776"/>
            <a:ext cx="7200000" cy="833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571480"/>
            <a:ext cx="7200000" cy="475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-357214"/>
            <a:ext cx="7200000" cy="8125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428604"/>
            <a:ext cx="7200000" cy="597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702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200000" cy="613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507094"/>
            <a:ext cx="7200000" cy="335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323" y="642918"/>
            <a:ext cx="843351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00570"/>
            <a:ext cx="8588212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0"/>
            <a:ext cx="423623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200000" cy="2173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714620"/>
            <a:ext cx="7200000" cy="279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571480"/>
            <a:ext cx="7200000" cy="5448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28"/>
            <a:ext cx="7200000" cy="3635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200000" cy="339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429000"/>
            <a:ext cx="7200000" cy="476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7200000" cy="205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357430"/>
            <a:ext cx="3357586" cy="277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2143116"/>
            <a:ext cx="5119527" cy="453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330" y="5143512"/>
            <a:ext cx="3632852" cy="128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200000" cy="325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0</Words>
  <PresentationFormat>全屏显示(4:3)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AutoBVT</cp:lastModifiedBy>
  <cp:revision>50</cp:revision>
  <dcterms:created xsi:type="dcterms:W3CDTF">2017-09-29T05:10:18Z</dcterms:created>
  <dcterms:modified xsi:type="dcterms:W3CDTF">2017-10-20T06:19:14Z</dcterms:modified>
</cp:coreProperties>
</file>